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25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1C6EE-0EC7-488B-97C1-FB0D36BBCB34}" type="datetimeFigureOut">
              <a:rPr lang="es-MX" smtClean="0"/>
              <a:t>21/05/2024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2854B-E95F-46F5-88EC-73A34C343DB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159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BalanceXProyecto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Ver Auxiliar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Mostrar filtros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Ver Auxiliar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Mostrar filtros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clusteredColumnChart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por Año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lineChart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Mostrar filtros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clusteredColumnChart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Ingresos periodo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Ingresos periodo anterior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Diferencia de ingresos en $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basicShape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Egresos periodo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Egresos periodo anterior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%Egresos s/ventas per. ant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%Egresos s/ventas per.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basicShape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periodo Ant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periodo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basicShape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Mostrar filtros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periodo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Acumulada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ver aux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Matriz Edo Res acum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Titulo 2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Botón Edo Mes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c93e37b2-7af1-4416-b044-317334472d38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c93e37b2-7af1-4416-b044-317334472d38/?pbi_source=PowerPoi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c93e37b2-7af1-4416-b044-317334472d38/?pbi_source=PowerPoin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c93e37b2-7af1-4416-b044-317334472d38/?pbi_source=PowerPoin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="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Estados Financieros Constructora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21/05/2024 19:13:48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21/05/2024 19:11:44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BalanceXProyecto ,textbox ,Botón Ver Auxiliar ,shape ,slicer ,slicer ,slicer ,slicer ,actionButton ,Mostrar filtros ,card ,textbox ,card ,textbox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Balance general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pivotTable ,textbox ,Botón Ver Auxiliar ,shape ,slicer ,slicer ,slicer ,slicer ,actionButton ,Mostrar filtros ,card ,textbox ,card ,textbox ,clusteredColumnChart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Balance general II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extbox ,Utilidad o Pérdida por Año ,lineChart ,actionButton ,slicer ,slicer ,slicer ,slicer ,shape ,Mostrar filtros ,clusteredColumnChart ,Ingresos periodo actual ,Ingresos periodo anterior ,Diferencia de ingresos en $ ,basicShape ,Egresos periodo actual ,Egresos periodo anterior ,%Egresos s/ventas per. ant ,%Egresos s/ventas per. actual ,basicShape ,Utilidad o Pérdida periodo Ant ,Utilidad o Pérdida periodo actual ,basicShape ,card ,textbox ,textbox ,card ,card ,textbox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Estado de Resultados 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hape ,actionButton ,slicer ,slicer ,slicer ,slicer ,Mostrar filtros ,pivotTable ,Utilidad o Pérdida periodo actual ,Utilidad o Pérdida Acumulada ,textbox ,Botón ver aux ,textbox ,card ,card ,textbox ,Matriz Edo Res acum ,Titulo 2 ,Botón Edo Mes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Estado de Resultados II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476</Words>
  <Application>Microsoft Office PowerPoint</Application>
  <PresentationFormat>Panorámica</PresentationFormat>
  <Paragraphs>239</Paragraphs>
  <Slides>5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Estados Financieros Constructora</vt:lpstr>
      <vt:lpstr>Balance general</vt:lpstr>
      <vt:lpstr>Balance general II</vt:lpstr>
      <vt:lpstr>Estado de Resultados I</vt:lpstr>
      <vt:lpstr>Estado de Resultados 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5</cp:revision>
  <dcterms:created xsi:type="dcterms:W3CDTF">2016-09-04T11:54:55Z</dcterms:created>
  <dcterms:modified xsi:type="dcterms:W3CDTF">2024-05-21T20:37:58Z</dcterms:modified>
</cp:coreProperties>
</file>